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87" r:id="rId16"/>
    <p:sldId id="288" r:id="rId17"/>
    <p:sldId id="289" r:id="rId18"/>
    <p:sldId id="290" r:id="rId19"/>
    <p:sldId id="292" r:id="rId20"/>
    <p:sldId id="293" r:id="rId21"/>
    <p:sldId id="296" r:id="rId22"/>
    <p:sldId id="294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95" r:id="rId39"/>
    <p:sldId id="271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052A2BFD-25A3-4A27-A39A-381826FEA656}" type="datetimeFigureOut">
              <a:rPr lang="en-US" smtClean="0"/>
              <a:t>17-Feb-16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*_search_algorith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enastava.io/" TargetMode="External"/><Relationship Id="rId2" Type="http://schemas.openxmlformats.org/officeDocument/2006/relationships/hyperlink" Target="http://ai.berkeley.edu/search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iandgame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752600"/>
            <a:ext cx="6172200" cy="1894362"/>
          </a:xfrm>
        </p:spPr>
        <p:txBody>
          <a:bodyPr/>
          <a:lstStyle/>
          <a:p>
            <a:pPr algn="ctr"/>
            <a:r>
              <a:rPr lang="en-US" dirty="0" err="1" smtClean="0"/>
              <a:t>Pathfinding</a:t>
            </a:r>
            <a:r>
              <a:rPr lang="en-US" dirty="0" smtClean="0"/>
              <a:t> AI</a:t>
            </a:r>
            <a:br>
              <a:rPr lang="en-US" dirty="0" smtClean="0"/>
            </a:br>
            <a:r>
              <a:rPr lang="en-US" dirty="0" smtClean="0"/>
              <a:t> (U </a:t>
            </a:r>
            <a:r>
              <a:rPr lang="en-US" dirty="0" err="1" smtClean="0"/>
              <a:t>Igricama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648200"/>
            <a:ext cx="6172200" cy="1981200"/>
          </a:xfrm>
        </p:spPr>
        <p:txBody>
          <a:bodyPr>
            <a:normAutofit/>
          </a:bodyPr>
          <a:lstStyle/>
          <a:p>
            <a:pPr algn="r"/>
            <a:r>
              <a:rPr lang="sr-Latn-RS" dirty="0" smtClean="0"/>
              <a:t>Predmet</a:t>
            </a:r>
            <a:r>
              <a:rPr lang="en-US" dirty="0" smtClean="0"/>
              <a:t>:</a:t>
            </a:r>
            <a:r>
              <a:rPr lang="sr-Latn-RS" dirty="0" smtClean="0"/>
              <a:t> Soft Computing</a:t>
            </a:r>
            <a:endParaRPr lang="en-US" dirty="0" smtClean="0"/>
          </a:p>
          <a:p>
            <a:pPr algn="r"/>
            <a:r>
              <a:rPr lang="en-US" dirty="0" err="1" smtClean="0"/>
              <a:t>Profesor</a:t>
            </a:r>
            <a:r>
              <a:rPr lang="en-US" dirty="0" smtClean="0"/>
              <a:t>: </a:t>
            </a:r>
            <a:r>
              <a:rPr lang="en-US" dirty="0" err="1"/>
              <a:t>d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sr-Latn-RS" dirty="0" smtClean="0"/>
              <a:t>Đorđe Obradović</a:t>
            </a:r>
          </a:p>
          <a:p>
            <a:pPr algn="r"/>
            <a:r>
              <a:rPr lang="en-US" dirty="0" err="1" smtClean="0"/>
              <a:t>Asistent</a:t>
            </a:r>
            <a:r>
              <a:rPr lang="en-US" dirty="0" smtClean="0"/>
              <a:t>: </a:t>
            </a:r>
            <a:r>
              <a:rPr lang="en-US" dirty="0" err="1" smtClean="0"/>
              <a:t>Miroslav</a:t>
            </a:r>
            <a:r>
              <a:rPr lang="en-US" dirty="0" smtClean="0"/>
              <a:t> </a:t>
            </a:r>
            <a:r>
              <a:rPr lang="en-US" dirty="0" err="1" smtClean="0"/>
              <a:t>Kon</a:t>
            </a:r>
            <a:r>
              <a:rPr lang="sr-Latn-RS" dirty="0" smtClean="0"/>
              <a:t>dić</a:t>
            </a:r>
          </a:p>
          <a:p>
            <a:pPr algn="r"/>
            <a:r>
              <a:rPr lang="en-US" dirty="0" err="1" smtClean="0"/>
              <a:t>Autor</a:t>
            </a:r>
            <a:r>
              <a:rPr lang="en-US" dirty="0" smtClean="0"/>
              <a:t>: Marko Tot</a:t>
            </a:r>
          </a:p>
          <a:p>
            <a:pPr algn="r"/>
            <a:r>
              <a:rPr lang="sr-Latn-RS" dirty="0" smtClean="0"/>
              <a:t>Školska godina</a:t>
            </a:r>
            <a:r>
              <a:rPr lang="en-US" dirty="0" smtClean="0"/>
              <a:t>: 2015/2016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3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2. Agenti koji beže od drugih agenata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Napraviti agenta koji simulira igrača i pokušava da pobegne od agenata koji ga jure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734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sr-Latn-RS" dirty="0" smtClean="0"/>
              <a:t>Agenti </a:t>
            </a:r>
            <a:r>
              <a:rPr lang="sr-Latn-RS" dirty="0"/>
              <a:t>koji beže od drugih agenata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err="1" smtClean="0"/>
              <a:t>Algoritmi</a:t>
            </a:r>
            <a:r>
              <a:rPr lang="en-US" dirty="0" smtClean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pathfinding</a:t>
            </a:r>
            <a:r>
              <a:rPr lang="en-US" dirty="0"/>
              <a:t> </a:t>
            </a:r>
            <a:r>
              <a:rPr lang="en-US" dirty="0" err="1"/>
              <a:t>odre</a:t>
            </a:r>
            <a:r>
              <a:rPr lang="sr-Latn-RS" dirty="0"/>
              <a:t>đuju optimalnu putanju između dve tačke, šta raditi kad nemate cilj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Min max </a:t>
            </a:r>
            <a:r>
              <a:rPr lang="en-US" dirty="0" err="1"/>
              <a:t>algoritam</a:t>
            </a:r>
            <a:endParaRPr lang="en-US" dirty="0"/>
          </a:p>
          <a:p>
            <a:pPr lvl="2"/>
            <a:r>
              <a:rPr lang="en-US" dirty="0" err="1"/>
              <a:t>Definisati</a:t>
            </a:r>
            <a:r>
              <a:rPr lang="en-US" dirty="0"/>
              <a:t> </a:t>
            </a:r>
            <a:r>
              <a:rPr lang="en-US" dirty="0" err="1"/>
              <a:t>imaginarni</a:t>
            </a:r>
            <a:r>
              <a:rPr lang="en-US" dirty="0"/>
              <a:t> </a:t>
            </a:r>
            <a:r>
              <a:rPr lang="en-US" dirty="0" err="1" smtClean="0"/>
              <a:t>cilj</a:t>
            </a:r>
            <a:endParaRPr lang="sr-Latn-RS" dirty="0" smtClean="0"/>
          </a:p>
          <a:p>
            <a:endParaRPr lang="sr-Latn-RS" dirty="0"/>
          </a:p>
          <a:p>
            <a:r>
              <a:rPr lang="sr-Latn-RS" dirty="0" smtClean="0"/>
              <a:t>Ideja</a:t>
            </a:r>
            <a:r>
              <a:rPr lang="en-US" dirty="0" smtClean="0"/>
              <a:t>:</a:t>
            </a:r>
            <a:endParaRPr lang="sr-Latn-RS" dirty="0" smtClean="0"/>
          </a:p>
          <a:p>
            <a:pPr lvl="1"/>
            <a:r>
              <a:rPr lang="sr-Latn-RS" dirty="0" smtClean="0"/>
              <a:t>Koristiti A</a:t>
            </a:r>
            <a:r>
              <a:rPr lang="en-US" dirty="0" smtClean="0"/>
              <a:t>*</a:t>
            </a:r>
          </a:p>
          <a:p>
            <a:pPr lvl="2"/>
            <a:r>
              <a:rPr lang="en-US" dirty="0" err="1" smtClean="0"/>
              <a:t>Cilj</a:t>
            </a:r>
            <a:r>
              <a:rPr lang="en-US" dirty="0" smtClean="0"/>
              <a:t> </a:t>
            </a:r>
            <a:r>
              <a:rPr lang="en-US" dirty="0" err="1" smtClean="0"/>
              <a:t>pretrage</a:t>
            </a:r>
            <a:r>
              <a:rPr lang="en-US" dirty="0" smtClean="0"/>
              <a:t> – </a:t>
            </a:r>
            <a:r>
              <a:rPr lang="en-US" dirty="0" err="1" smtClean="0"/>
              <a:t>maksimalna</a:t>
            </a:r>
            <a:r>
              <a:rPr lang="en-US" dirty="0" smtClean="0"/>
              <a:t> </a:t>
            </a:r>
            <a:r>
              <a:rPr lang="en-US" dirty="0" err="1" smtClean="0"/>
              <a:t>suma</a:t>
            </a:r>
            <a:r>
              <a:rPr lang="en-US" dirty="0" smtClean="0"/>
              <a:t> </a:t>
            </a:r>
            <a:r>
              <a:rPr lang="en-US" dirty="0" err="1" smtClean="0"/>
              <a:t>rastojanja</a:t>
            </a:r>
            <a:r>
              <a:rPr lang="en-US" dirty="0" smtClean="0"/>
              <a:t> </a:t>
            </a:r>
            <a:r>
              <a:rPr lang="en-US" dirty="0" err="1" smtClean="0"/>
              <a:t>izme</a:t>
            </a:r>
            <a:r>
              <a:rPr lang="sr-Latn-RS" dirty="0" smtClean="0"/>
              <a:t>đ</a:t>
            </a:r>
            <a:r>
              <a:rPr lang="en-US" dirty="0" smtClean="0"/>
              <a:t>u </a:t>
            </a:r>
            <a:r>
              <a:rPr lang="en-US" dirty="0" err="1" smtClean="0"/>
              <a:t>igra</a:t>
            </a:r>
            <a:r>
              <a:rPr lang="sr-Latn-RS" dirty="0" smtClean="0"/>
              <a:t>ča i svih neprijatelja.</a:t>
            </a:r>
          </a:p>
          <a:p>
            <a:pPr lvl="2"/>
            <a:r>
              <a:rPr lang="sr-Latn-RS" dirty="0" smtClean="0"/>
              <a:t>Cilj pretrage </a:t>
            </a:r>
            <a:r>
              <a:rPr lang="en-US" dirty="0" smtClean="0"/>
              <a:t>– </a:t>
            </a:r>
            <a:r>
              <a:rPr lang="en-US" dirty="0" err="1" smtClean="0"/>
              <a:t>maksimalno</a:t>
            </a:r>
            <a:r>
              <a:rPr lang="en-US" dirty="0" smtClean="0"/>
              <a:t> </a:t>
            </a:r>
            <a:r>
              <a:rPr lang="en-US" dirty="0" err="1" smtClean="0"/>
              <a:t>rastojanje</a:t>
            </a:r>
            <a:r>
              <a:rPr lang="en-US" dirty="0" smtClean="0"/>
              <a:t> </a:t>
            </a:r>
            <a:r>
              <a:rPr lang="en-US" dirty="0" err="1" smtClean="0"/>
              <a:t>izme</a:t>
            </a:r>
            <a:r>
              <a:rPr lang="sr-Latn-RS" dirty="0" smtClean="0"/>
              <a:t>đu igrača i najbližeg neprijatelja.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Kako odabrati pravi put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:\Users\Marko\Desktop\soft-prezentacija\bezanje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162800" cy="50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6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Kako odabrati pravi put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Marko\Desktop\soft-prezentacija\slepa uli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20837"/>
            <a:ext cx="7543800" cy="489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sr-Latn-RS" dirty="0"/>
              <a:t>Agenti koji beže od drugih agenata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izbe</a:t>
            </a:r>
            <a:r>
              <a:rPr lang="sr-Latn-RS" dirty="0" smtClean="0"/>
              <a:t>ći slepe ulice</a:t>
            </a:r>
            <a:r>
              <a:rPr lang="en-US" dirty="0" smtClean="0"/>
              <a:t>? (</a:t>
            </a:r>
            <a:r>
              <a:rPr lang="en-US" dirty="0" err="1" smtClean="0"/>
              <a:t>prostore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imaju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jedan</a:t>
            </a:r>
            <a:r>
              <a:rPr lang="en-US" dirty="0" smtClean="0"/>
              <a:t> </a:t>
            </a:r>
            <a:r>
              <a:rPr lang="en-US" dirty="0" err="1" smtClean="0"/>
              <a:t>ulaz</a:t>
            </a:r>
            <a:r>
              <a:rPr lang="en-US" dirty="0" smtClean="0"/>
              <a:t>)</a:t>
            </a:r>
            <a:endParaRPr lang="sr-Latn-RS" dirty="0"/>
          </a:p>
          <a:p>
            <a:endParaRPr lang="sr-Latn-RS" dirty="0"/>
          </a:p>
          <a:p>
            <a:r>
              <a:rPr lang="sr-Latn-RS" dirty="0"/>
              <a:t>Ideja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Koristiti</a:t>
            </a:r>
            <a:r>
              <a:rPr lang="en-US" dirty="0" smtClean="0"/>
              <a:t> </a:t>
            </a:r>
            <a:r>
              <a:rPr lang="en-US" dirty="0" err="1" smtClean="0"/>
              <a:t>nekakvu</a:t>
            </a:r>
            <a:r>
              <a:rPr lang="en-US" dirty="0" smtClean="0"/>
              <a:t> </a:t>
            </a:r>
            <a:r>
              <a:rPr lang="en-US" dirty="0" err="1" smtClean="0"/>
              <a:t>heuristiku</a:t>
            </a:r>
            <a:r>
              <a:rPr lang="en-US" dirty="0" smtClean="0"/>
              <a:t> </a:t>
            </a:r>
            <a:r>
              <a:rPr lang="en-US" dirty="0" err="1" smtClean="0"/>
              <a:t>kojom</a:t>
            </a:r>
            <a:r>
              <a:rPr lang="en-US" dirty="0" smtClean="0"/>
              <a:t> </a:t>
            </a:r>
            <a:r>
              <a:rPr lang="en-US" dirty="0" err="1" smtClean="0"/>
              <a:t>ocenjujemo</a:t>
            </a:r>
            <a:r>
              <a:rPr lang="en-US" dirty="0" smtClean="0"/>
              <a:t> </a:t>
            </a:r>
            <a:r>
              <a:rPr lang="en-US" dirty="0" err="1" smtClean="0"/>
              <a:t>polja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tome </a:t>
            </a:r>
            <a:r>
              <a:rPr lang="en-US" dirty="0" err="1" smtClean="0"/>
              <a:t>koliko</a:t>
            </a:r>
            <a:r>
              <a:rPr lang="en-US" dirty="0" smtClean="0"/>
              <a:t> </a:t>
            </a:r>
            <a:r>
              <a:rPr lang="en-US" dirty="0" err="1" smtClean="0"/>
              <a:t>imaju</a:t>
            </a:r>
            <a:r>
              <a:rPr lang="sr-Latn-RS" dirty="0"/>
              <a:t> </a:t>
            </a:r>
            <a:r>
              <a:rPr lang="sr-Latn-RS" dirty="0" smtClean="0"/>
              <a:t>povoljnih suseda</a:t>
            </a:r>
            <a:r>
              <a:rPr lang="en-US" dirty="0" smtClean="0"/>
              <a:t>.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4396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Implementacija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Inicijalizacija podataka</a:t>
            </a:r>
          </a:p>
          <a:p>
            <a:r>
              <a:rPr lang="sr-Latn-RS" dirty="0" smtClean="0"/>
              <a:t>Algoritam za neprijatelja</a:t>
            </a:r>
          </a:p>
          <a:p>
            <a:r>
              <a:rPr lang="sr-Latn-RS" smtClean="0"/>
              <a:t>Algoritam za igrača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Inicijalizacija podataka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Svi podaci o izgledu mape, pozicije igrača i neprijatelja, i lokaciji srca nalaze se u tekstualnoj datoteci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71800"/>
            <a:ext cx="4419600" cy="35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7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Inicijalizacij</a:t>
            </a:r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Nakon učitavanja mape potrebno ju je prilagoditi u oblik pogodan za </a:t>
            </a:r>
            <a:r>
              <a:rPr lang="en-US" dirty="0" err="1" smtClean="0"/>
              <a:t>pretrage</a:t>
            </a:r>
            <a:r>
              <a:rPr lang="en-US" dirty="0" smtClean="0"/>
              <a:t>. (</a:t>
            </a:r>
            <a:r>
              <a:rPr lang="en-US" dirty="0" err="1" smtClean="0"/>
              <a:t>Lavirint</a:t>
            </a:r>
            <a:r>
              <a:rPr lang="en-US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broj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matrica</a:t>
            </a:r>
            <a:r>
              <a:rPr lang="en-US" dirty="0" smtClean="0"/>
              <a:t> </a:t>
            </a:r>
            <a:r>
              <a:rPr lang="en-US" dirty="0" err="1" smtClean="0"/>
              <a:t>dobija</a:t>
            </a:r>
            <a:r>
              <a:rPr lang="en-US" dirty="0" smtClean="0"/>
              <a:t> </a:t>
            </a:r>
            <a:r>
              <a:rPr lang="en-US" dirty="0" err="1" smtClean="0"/>
              <a:t>vrednost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Solid – </a:t>
            </a:r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zid</a:t>
            </a:r>
            <a:endParaRPr lang="en-US" dirty="0" smtClean="0"/>
          </a:p>
          <a:p>
            <a:pPr lvl="2"/>
            <a:r>
              <a:rPr lang="en-US" dirty="0" smtClean="0"/>
              <a:t>Passable – </a:t>
            </a:r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prolaz</a:t>
            </a:r>
            <a:endParaRPr lang="en-US" dirty="0" smtClean="0"/>
          </a:p>
          <a:p>
            <a:pPr lvl="2"/>
            <a:r>
              <a:rPr lang="en-US" dirty="0" smtClean="0"/>
              <a:t>Enemy – </a:t>
            </a:r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toj</a:t>
            </a:r>
            <a:r>
              <a:rPr lang="en-US" dirty="0" smtClean="0"/>
              <a:t> </a:t>
            </a:r>
            <a:r>
              <a:rPr lang="en-US" dirty="0" err="1" smtClean="0"/>
              <a:t>poziciji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neprijatelj</a:t>
            </a:r>
            <a:endParaRPr lang="en-US" dirty="0" smtClean="0"/>
          </a:p>
          <a:p>
            <a:pPr lvl="2"/>
            <a:r>
              <a:rPr lang="en-US" dirty="0" smtClean="0"/>
              <a:t>Heart – </a:t>
            </a:r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toj</a:t>
            </a:r>
            <a:r>
              <a:rPr lang="en-US" dirty="0" smtClean="0"/>
              <a:t> </a:t>
            </a:r>
            <a:r>
              <a:rPr lang="en-US" dirty="0" err="1" smtClean="0"/>
              <a:t>poziciji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srce</a:t>
            </a:r>
            <a:endParaRPr lang="sr-Latn-RS" dirty="0" smtClean="0"/>
          </a:p>
          <a:p>
            <a:pPr lvl="2"/>
            <a:endParaRPr lang="sr-Latn-RS" dirty="0"/>
          </a:p>
          <a:p>
            <a:r>
              <a:rPr lang="sr-Latn-RS" dirty="0" smtClean="0"/>
              <a:t>Pored osnovne mape, pravi se još jedna kopija  koju će algoritam modifikovati tokom igre radi odabira pogodnog puta. </a:t>
            </a:r>
            <a:r>
              <a:rPr lang="en-US" dirty="0" smtClean="0"/>
              <a:t>(</a:t>
            </a:r>
            <a:r>
              <a:rPr lang="en-US" dirty="0" err="1" smtClean="0"/>
              <a:t>PlayerLavirint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846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Inicijalizacija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Po</a:t>
            </a:r>
            <a:r>
              <a:rPr lang="sr-Latn-RS" dirty="0" smtClean="0"/>
              <a:t>što nam je potrebna informacija o slepim ulicama, inicijalizuje se posebna matrica koja nam govori koliko koje polje ima </a:t>
            </a:r>
            <a:r>
              <a:rPr lang="en-US" dirty="0" smtClean="0"/>
              <a:t>“</a:t>
            </a:r>
            <a:r>
              <a:rPr lang="sr-Latn-RS" dirty="0" smtClean="0"/>
              <a:t>passable</a:t>
            </a:r>
            <a:r>
              <a:rPr lang="en-US" dirty="0" smtClean="0"/>
              <a:t>” </a:t>
            </a:r>
            <a:r>
              <a:rPr lang="sr-Latn-RS" dirty="0" smtClean="0"/>
              <a:t>suseda, i gde se nalaze </a:t>
            </a:r>
            <a:r>
              <a:rPr lang="sr-Latn-RS" b="1" dirty="0" smtClean="0"/>
              <a:t>raskrsnice </a:t>
            </a:r>
            <a:r>
              <a:rPr lang="sr-Latn-RS" dirty="0" smtClean="0"/>
              <a:t>(polja sa više od 2 </a:t>
            </a:r>
            <a:r>
              <a:rPr lang="en-US" dirty="0" smtClean="0"/>
              <a:t>“passable” </a:t>
            </a:r>
            <a:r>
              <a:rPr lang="sr-Latn-RS" dirty="0" smtClean="0"/>
              <a:t>suseda)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sr-Latn-RS" dirty="0" smtClean="0"/>
              <a:t>toga se odsecaju polja koja pripadaju slepim ulicama.</a:t>
            </a:r>
            <a:endParaRPr lang="en-US" dirty="0" smtClean="0"/>
          </a:p>
          <a:p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neko</a:t>
            </a:r>
            <a:r>
              <a:rPr lang="en-US" dirty="0" smtClean="0"/>
              <a:t> </a:t>
            </a:r>
            <a:r>
              <a:rPr lang="en-US" dirty="0" err="1" smtClean="0"/>
              <a:t>srce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u </a:t>
            </a:r>
            <a:r>
              <a:rPr lang="en-US" dirty="0" err="1" smtClean="0"/>
              <a:t>slepoj</a:t>
            </a:r>
            <a:r>
              <a:rPr lang="en-US" dirty="0" smtClean="0"/>
              <a:t> </a:t>
            </a:r>
            <a:r>
              <a:rPr lang="en-US" dirty="0" err="1" smtClean="0"/>
              <a:t>ulici</a:t>
            </a:r>
            <a:r>
              <a:rPr lang="en-US" dirty="0" smtClean="0"/>
              <a:t> </a:t>
            </a:r>
            <a:r>
              <a:rPr lang="en-US" dirty="0" err="1" smtClean="0"/>
              <a:t>modifikovati</a:t>
            </a:r>
            <a:r>
              <a:rPr lang="en-US" dirty="0" smtClean="0"/>
              <a:t> </a:t>
            </a:r>
            <a:r>
              <a:rPr lang="en-US" dirty="0" err="1" smtClean="0"/>
              <a:t>matricu</a:t>
            </a:r>
            <a:r>
              <a:rPr lang="en-US" dirty="0" smtClean="0"/>
              <a:t> </a:t>
            </a:r>
            <a:r>
              <a:rPr lang="en-US" dirty="0" err="1" smtClean="0"/>
              <a:t>tako</a:t>
            </a:r>
            <a:r>
              <a:rPr lang="en-US" dirty="0" smtClean="0"/>
              <a:t> da se put do </a:t>
            </a:r>
            <a:r>
              <a:rPr lang="en-US" dirty="0" err="1" smtClean="0"/>
              <a:t>srca</a:t>
            </a:r>
            <a:r>
              <a:rPr lang="en-US" dirty="0" smtClean="0"/>
              <a:t> </a:t>
            </a:r>
            <a:r>
              <a:rPr lang="en-US" dirty="0" err="1" smtClean="0"/>
              <a:t>ipak</a:t>
            </a:r>
            <a:r>
              <a:rPr lang="en-US" dirty="0" smtClean="0"/>
              <a:t> </a:t>
            </a:r>
            <a:r>
              <a:rPr lang="en-US" dirty="0" err="1" smtClean="0"/>
              <a:t>obele</a:t>
            </a:r>
            <a:r>
              <a:rPr lang="sr-Latn-RS" dirty="0" smtClean="0"/>
              <a:t>ži kao običan put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2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Inicijalizacija </a:t>
            </a:r>
            <a:r>
              <a:rPr lang="en-US" dirty="0" smtClean="0"/>
              <a:t>– pre </a:t>
            </a:r>
            <a:r>
              <a:rPr lang="en-US" dirty="0" err="1" smtClean="0"/>
              <a:t>modifikacije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0070C0"/>
                </a:solidFill>
              </a:rPr>
              <a:t>Slepe ulice</a:t>
            </a:r>
          </a:p>
          <a:p>
            <a:r>
              <a:rPr lang="sr-Latn-RS" dirty="0" smtClean="0">
                <a:solidFill>
                  <a:srgbClr val="FF0000"/>
                </a:solidFill>
              </a:rPr>
              <a:t>Raskrcnie</a:t>
            </a:r>
          </a:p>
          <a:p>
            <a:r>
              <a:rPr lang="sr-Latn-RS" dirty="0" smtClean="0">
                <a:solidFill>
                  <a:srgbClr val="FF7C80"/>
                </a:solidFill>
              </a:rPr>
              <a:t>Obična polja</a:t>
            </a:r>
            <a:endParaRPr lang="en-US" dirty="0">
              <a:solidFill>
                <a:srgbClr val="FF7C8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76400"/>
            <a:ext cx="5334000" cy="47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Šta je to pathfinding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Pathfinding</a:t>
            </a:r>
            <a:r>
              <a:rPr lang="sr-Latn-RS" dirty="0" smtClean="0"/>
              <a:t> ili pathing</a:t>
            </a:r>
            <a:r>
              <a:rPr lang="en-US" dirty="0" smtClean="0"/>
              <a:t> </a:t>
            </a:r>
            <a:r>
              <a:rPr lang="en-US" dirty="0" err="1" smtClean="0"/>
              <a:t>ozna</a:t>
            </a:r>
            <a:r>
              <a:rPr lang="sr-Latn-RS" dirty="0" smtClean="0"/>
              <a:t>čava traženje putanje između dve tačke u prostoru.</a:t>
            </a:r>
          </a:p>
        </p:txBody>
      </p:sp>
      <p:pic>
        <p:nvPicPr>
          <p:cNvPr id="1026" name="Picture 2" descr="C:\Users\Marko\Desktop\soft-prezentacija\slika 1 - sta je pathfin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0"/>
            <a:ext cx="40195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28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Inicijalizacija </a:t>
            </a:r>
            <a:r>
              <a:rPr lang="en-US" dirty="0"/>
              <a:t>– </a:t>
            </a:r>
            <a:r>
              <a:rPr lang="sr-Latn-RS" dirty="0" smtClean="0"/>
              <a:t>nakon </a:t>
            </a:r>
            <a:r>
              <a:rPr lang="en-US" dirty="0" err="1" smtClean="0"/>
              <a:t>modifikacije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>
                <a:solidFill>
                  <a:srgbClr val="0070C0"/>
                </a:solidFill>
              </a:rPr>
              <a:t>Slepe ulice</a:t>
            </a:r>
          </a:p>
          <a:p>
            <a:r>
              <a:rPr lang="sr-Latn-RS" dirty="0">
                <a:solidFill>
                  <a:srgbClr val="FF0000"/>
                </a:solidFill>
              </a:rPr>
              <a:t>Raskrcnie</a:t>
            </a:r>
          </a:p>
          <a:p>
            <a:r>
              <a:rPr lang="sr-Latn-RS" dirty="0">
                <a:solidFill>
                  <a:srgbClr val="FF7C80"/>
                </a:solidFill>
              </a:rPr>
              <a:t>Obična polja</a:t>
            </a:r>
            <a:endParaRPr lang="en-US" dirty="0">
              <a:solidFill>
                <a:srgbClr val="FF7C8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66" y="1676400"/>
            <a:ext cx="5364934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3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A* </a:t>
            </a:r>
            <a:r>
              <a:rPr lang="en-US" dirty="0" err="1" smtClean="0"/>
              <a:t>algoritam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Postaviti</a:t>
            </a:r>
            <a:r>
              <a:rPr lang="en-US" dirty="0" smtClean="0"/>
              <a:t> </a:t>
            </a:r>
            <a:r>
              <a:rPr lang="en-US" dirty="0" err="1" smtClean="0"/>
              <a:t>prostor</a:t>
            </a:r>
            <a:r>
              <a:rPr lang="en-US" dirty="0" smtClean="0"/>
              <a:t> </a:t>
            </a:r>
            <a:r>
              <a:rPr lang="en-US" dirty="0" err="1" smtClean="0"/>
              <a:t>pretrage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Postaviti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sr-Latn-RS" dirty="0" smtClean="0"/>
              <a:t>č</a:t>
            </a:r>
            <a:r>
              <a:rPr lang="en-US" dirty="0" err="1" smtClean="0"/>
              <a:t>etno</a:t>
            </a:r>
            <a:r>
              <a:rPr lang="en-US" dirty="0" smtClean="0"/>
              <a:t> </a:t>
            </a:r>
            <a:r>
              <a:rPr lang="en-US" dirty="0" err="1" smtClean="0"/>
              <a:t>stanje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Proveriti</a:t>
            </a:r>
            <a:r>
              <a:rPr lang="en-US" dirty="0" smtClean="0"/>
              <a:t> da li </a:t>
            </a:r>
            <a:r>
              <a:rPr lang="en-US" dirty="0" err="1" smtClean="0"/>
              <a:t>smo</a:t>
            </a:r>
            <a:r>
              <a:rPr lang="en-US" dirty="0" smtClean="0"/>
              <a:t> </a:t>
            </a:r>
            <a:r>
              <a:rPr lang="en-US" dirty="0" err="1" smtClean="0"/>
              <a:t>stigli</a:t>
            </a:r>
            <a:r>
              <a:rPr lang="en-US" dirty="0" smtClean="0"/>
              <a:t> u </a:t>
            </a:r>
            <a:r>
              <a:rPr lang="en-US" dirty="0" err="1" smtClean="0"/>
              <a:t>zavr</a:t>
            </a:r>
            <a:r>
              <a:rPr lang="sr-Latn-RS" dirty="0" smtClean="0"/>
              <a:t>š</a:t>
            </a:r>
            <a:r>
              <a:rPr lang="en-US" dirty="0" smtClean="0"/>
              <a:t>no </a:t>
            </a:r>
            <a:r>
              <a:rPr lang="en-US" dirty="0" err="1" smtClean="0"/>
              <a:t>stanje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Odrediti</a:t>
            </a:r>
            <a:r>
              <a:rPr lang="en-US" dirty="0" smtClean="0"/>
              <a:t> </a:t>
            </a:r>
            <a:r>
              <a:rPr lang="en-US" dirty="0" err="1" smtClean="0"/>
              <a:t>mogu</a:t>
            </a:r>
            <a:r>
              <a:rPr lang="sr-Latn-RS" dirty="0" smtClean="0"/>
              <a:t>ć</a:t>
            </a:r>
            <a:r>
              <a:rPr lang="en-US" dirty="0" smtClean="0"/>
              <a:t>a </a:t>
            </a:r>
            <a:r>
              <a:rPr lang="en-US" dirty="0" err="1" smtClean="0"/>
              <a:t>slede</a:t>
            </a:r>
            <a:r>
              <a:rPr lang="sr-Latn-RS" dirty="0" smtClean="0"/>
              <a:t>ć</a:t>
            </a:r>
            <a:r>
              <a:rPr lang="en-US" dirty="0" smtClean="0"/>
              <a:t>a </a:t>
            </a:r>
            <a:r>
              <a:rPr lang="en-US" dirty="0" err="1" smtClean="0"/>
              <a:t>stanja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Odabrati</a:t>
            </a:r>
            <a:r>
              <a:rPr lang="en-US" dirty="0" smtClean="0"/>
              <a:t> </a:t>
            </a:r>
            <a:r>
              <a:rPr lang="en-US" dirty="0" err="1" smtClean="0"/>
              <a:t>najbolje</a:t>
            </a:r>
            <a:r>
              <a:rPr lang="en-US" dirty="0" smtClean="0"/>
              <a:t> </a:t>
            </a:r>
            <a:r>
              <a:rPr lang="en-US" dirty="0" err="1" smtClean="0"/>
              <a:t>slede</a:t>
            </a:r>
            <a:r>
              <a:rPr lang="sr-Latn-RS" dirty="0" smtClean="0"/>
              <a:t>ć</a:t>
            </a:r>
            <a:r>
              <a:rPr lang="en-US" dirty="0" smtClean="0"/>
              <a:t>e </a:t>
            </a:r>
            <a:r>
              <a:rPr lang="en-US" dirty="0" err="1" smtClean="0"/>
              <a:t>stanje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Vrati</a:t>
            </a:r>
            <a:r>
              <a:rPr lang="en-US" dirty="0" smtClean="0"/>
              <a:t> se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korak</a:t>
            </a:r>
            <a:r>
              <a:rPr lang="en-US" dirty="0" smtClean="0"/>
              <a:t> 3.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r>
              <a:rPr lang="en-US" dirty="0" err="1" smtClean="0">
                <a:hlinkClick r:id="rId2"/>
              </a:rPr>
              <a:t>Detaljniji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opis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algoritma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02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Algoritam za Neprijatelje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Pronaći najbližu putanju do igrača pomoću A* algoritma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Koristiti </a:t>
            </a:r>
            <a:r>
              <a:rPr lang="sr-Latn-RS" b="1" dirty="0" smtClean="0"/>
              <a:t>lavirint</a:t>
            </a:r>
            <a:r>
              <a:rPr lang="sr-Latn-RS" dirty="0" smtClean="0"/>
              <a:t> kao prostor za pretragu</a:t>
            </a:r>
            <a:r>
              <a:rPr lang="en-US" dirty="0" smtClean="0"/>
              <a:t>.</a:t>
            </a:r>
            <a:endParaRPr lang="sr-Latn-R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4906060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9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Algoritam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Igraca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65" y="1600200"/>
            <a:ext cx="4371069" cy="4873625"/>
          </a:xfrm>
        </p:spPr>
      </p:pic>
    </p:spTree>
    <p:extLst>
      <p:ext uri="{BB962C8B-B14F-4D97-AF65-F5344CB8AC3E}">
        <p14:creationId xmlns:p14="http://schemas.microsoft.com/office/powerpoint/2010/main" val="30127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ima još srca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Postoji nekoliko srca na mapi, čija je pozicija određena pre startovanja igre</a:t>
            </a:r>
          </a:p>
          <a:p>
            <a:r>
              <a:rPr lang="sr-Latn-RS" dirty="0" smtClean="0"/>
              <a:t>Pozicija svakog srca se zapisuje i čuva u listi</a:t>
            </a:r>
          </a:p>
          <a:p>
            <a:r>
              <a:rPr lang="sr-Latn-RS" dirty="0" smtClean="0"/>
              <a:t>Korak </a:t>
            </a:r>
            <a:r>
              <a:rPr lang="en-US" dirty="0" smtClean="0"/>
              <a:t>“Da li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jo</a:t>
            </a:r>
            <a:r>
              <a:rPr lang="sr-Latn-RS" dirty="0" smtClean="0"/>
              <a:t>š srca</a:t>
            </a:r>
            <a:r>
              <a:rPr lang="en-US" dirty="0" smtClean="0"/>
              <a:t>” </a:t>
            </a:r>
            <a:r>
              <a:rPr lang="sr-Latn-RS" dirty="0" smtClean="0"/>
              <a:t>jednostavno proverava da li je ova lista prazna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38600"/>
            <a:ext cx="610637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4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Odabrati srce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Odabir srca se može odraditi na dva načina</a:t>
            </a:r>
          </a:p>
          <a:p>
            <a:pPr lvl="1"/>
            <a:r>
              <a:rPr lang="sr-Latn-RS" dirty="0" smtClean="0"/>
              <a:t>Nalaženjem najbližeg srca po dekartovom rastojanju</a:t>
            </a:r>
          </a:p>
          <a:p>
            <a:pPr lvl="1"/>
            <a:r>
              <a:rPr lang="sr-Latn-RS" dirty="0" smtClean="0"/>
              <a:t>Nalaženjem srca do koga je putanja najkraća.</a:t>
            </a:r>
            <a:endParaRPr lang="sr-Latn-RS" dirty="0"/>
          </a:p>
          <a:p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3630741" cy="2991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10370"/>
            <a:ext cx="3811914" cy="30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1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Odabrati srce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Ne traži se uvek najbliže src</a:t>
            </a:r>
            <a:r>
              <a:rPr lang="en-US" dirty="0" smtClean="0"/>
              <a:t>e, </a:t>
            </a:r>
            <a:r>
              <a:rPr lang="en-US" dirty="0" err="1" smtClean="0"/>
              <a:t>uk</a:t>
            </a:r>
            <a:r>
              <a:rPr lang="sr-Latn-RS" dirty="0" smtClean="0"/>
              <a:t>oliko se za najbliže srce ne može naći sigurna putanja prelazi se na drugo najbliže.</a:t>
            </a:r>
          </a:p>
          <a:p>
            <a:endParaRPr lang="sr-Latn-RS" dirty="0"/>
          </a:p>
          <a:p>
            <a:r>
              <a:rPr lang="sr-Latn-RS" dirty="0" smtClean="0"/>
              <a:t>Zadaci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Odrediti</a:t>
            </a:r>
            <a:r>
              <a:rPr lang="en-US" dirty="0" smtClean="0"/>
              <a:t> </a:t>
            </a:r>
            <a:r>
              <a:rPr lang="en-US" dirty="0" err="1" smtClean="0"/>
              <a:t>udaljenosti</a:t>
            </a:r>
            <a:r>
              <a:rPr lang="en-US" dirty="0" smtClean="0"/>
              <a:t> </a:t>
            </a:r>
            <a:r>
              <a:rPr lang="en-US" dirty="0" err="1" smtClean="0"/>
              <a:t>svih</a:t>
            </a:r>
            <a:r>
              <a:rPr lang="en-US" dirty="0" smtClean="0"/>
              <a:t> </a:t>
            </a:r>
            <a:r>
              <a:rPr lang="en-US" dirty="0" err="1" smtClean="0"/>
              <a:t>srca</a:t>
            </a:r>
            <a:r>
              <a:rPr lang="en-US" dirty="0" smtClean="0"/>
              <a:t> od </a:t>
            </a:r>
            <a:r>
              <a:rPr lang="en-US" dirty="0" err="1" smtClean="0"/>
              <a:t>igra</a:t>
            </a:r>
            <a:r>
              <a:rPr lang="sr-Latn-RS" dirty="0" smtClean="0"/>
              <a:t>ča</a:t>
            </a:r>
          </a:p>
          <a:p>
            <a:pPr lvl="1"/>
            <a:r>
              <a:rPr lang="sr-Latn-RS" dirty="0" smtClean="0"/>
              <a:t>Sortirati ih po rastućem redosledu</a:t>
            </a:r>
          </a:p>
          <a:p>
            <a:pPr lvl="1"/>
            <a:r>
              <a:rPr lang="sr-Latn-RS" dirty="0" smtClean="0"/>
              <a:t>Odabrati odgovarajuće srce	</a:t>
            </a:r>
          </a:p>
        </p:txBody>
      </p:sp>
    </p:spTree>
    <p:extLst>
      <p:ext uri="{BB962C8B-B14F-4D97-AF65-F5344CB8AC3E}">
        <p14:creationId xmlns:p14="http://schemas.microsoft.com/office/powerpoint/2010/main" val="1319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Odabrati srce </a:t>
            </a:r>
            <a:r>
              <a:rPr lang="en-US" dirty="0" smtClean="0"/>
              <a:t>– </a:t>
            </a:r>
            <a:r>
              <a:rPr lang="en-US" dirty="0" err="1" smtClean="0"/>
              <a:t>dekartovo</a:t>
            </a:r>
            <a:r>
              <a:rPr lang="en-US" dirty="0" smtClean="0"/>
              <a:t> </a:t>
            </a:r>
            <a:r>
              <a:rPr lang="en-US" dirty="0" err="1" smtClean="0"/>
              <a:t>rastojanje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5224589" cy="4873625"/>
          </a:xfrm>
        </p:spPr>
      </p:pic>
    </p:spTree>
    <p:extLst>
      <p:ext uri="{BB962C8B-B14F-4D97-AF65-F5344CB8AC3E}">
        <p14:creationId xmlns:p14="http://schemas.microsoft.com/office/powerpoint/2010/main" val="40697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Odabrati</a:t>
            </a:r>
            <a:r>
              <a:rPr lang="en-US" dirty="0" smtClean="0"/>
              <a:t> </a:t>
            </a:r>
            <a:r>
              <a:rPr lang="en-US" dirty="0" err="1" smtClean="0"/>
              <a:t>srce</a:t>
            </a:r>
            <a:r>
              <a:rPr lang="en-US" dirty="0" smtClean="0"/>
              <a:t> –</a:t>
            </a:r>
            <a:r>
              <a:rPr lang="sr-Latn-RS" dirty="0" smtClean="0"/>
              <a:t> najkraća putanja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1200"/>
            <a:ext cx="3672326" cy="2590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81200"/>
            <a:ext cx="4744347" cy="44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4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Pronaći put do srca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Put do srca se traži pomoću A</a:t>
            </a:r>
            <a:r>
              <a:rPr lang="en-US" dirty="0" smtClean="0"/>
              <a:t>* </a:t>
            </a:r>
            <a:r>
              <a:rPr lang="en-US" dirty="0" err="1" smtClean="0"/>
              <a:t>algoritma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sr-Latn-RS" dirty="0" smtClean="0"/>
              <a:t>mapu po kojoj se traže putevi koristi se matrica PlayerLavirint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00400"/>
            <a:ext cx="6306431" cy="12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Gde se to koristi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Obično se koristi  za automatizovano kretanje robota – agenata kroz određen teren.</a:t>
            </a:r>
          </a:p>
          <a:p>
            <a:pPr lvl="1"/>
            <a:r>
              <a:rPr lang="sr-Latn-RS" dirty="0" smtClean="0"/>
              <a:t>Opportunity i Spirit </a:t>
            </a:r>
            <a:r>
              <a:rPr lang="en-US" dirty="0" smtClean="0"/>
              <a:t>(</a:t>
            </a:r>
            <a:r>
              <a:rPr lang="en-US" dirty="0" err="1" smtClean="0"/>
              <a:t>roveri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arsu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Shakey</a:t>
            </a:r>
            <a:r>
              <a:rPr lang="en-US" dirty="0" smtClean="0"/>
              <a:t> the robot 1972 (</a:t>
            </a:r>
            <a:r>
              <a:rPr lang="en-US" dirty="0" err="1" smtClean="0"/>
              <a:t>prvi</a:t>
            </a:r>
            <a:r>
              <a:rPr lang="en-US" dirty="0" smtClean="0"/>
              <a:t> robot </a:t>
            </a:r>
            <a:r>
              <a:rPr lang="en-US" dirty="0" err="1" smtClean="0"/>
              <a:t>koji</a:t>
            </a:r>
            <a:r>
              <a:rPr lang="en-US" dirty="0" smtClean="0"/>
              <a:t> je </a:t>
            </a:r>
            <a:r>
              <a:rPr lang="en-US" dirty="0" err="1" smtClean="0"/>
              <a:t>mogao</a:t>
            </a:r>
            <a:r>
              <a:rPr lang="en-US" dirty="0" smtClean="0"/>
              <a:t> </a:t>
            </a:r>
            <a:r>
              <a:rPr lang="en-US" dirty="0" err="1" smtClean="0"/>
              <a:t>samostalno</a:t>
            </a:r>
            <a:r>
              <a:rPr lang="en-US" dirty="0" smtClean="0"/>
              <a:t> da </a:t>
            </a:r>
            <a:r>
              <a:rPr lang="en-US" dirty="0" err="1" smtClean="0"/>
              <a:t>analizira</a:t>
            </a:r>
            <a:r>
              <a:rPr lang="en-US" dirty="0" smtClean="0"/>
              <a:t> </a:t>
            </a:r>
            <a:r>
              <a:rPr lang="en-US" dirty="0" err="1" smtClean="0"/>
              <a:t>zadatu</a:t>
            </a:r>
            <a:r>
              <a:rPr lang="en-US" dirty="0" smtClean="0"/>
              <a:t> </a:t>
            </a:r>
            <a:r>
              <a:rPr lang="en-US" dirty="0" err="1" smtClean="0"/>
              <a:t>komandu</a:t>
            </a:r>
            <a:r>
              <a:rPr lang="en-US" dirty="0" smtClean="0"/>
              <a:t> i </a:t>
            </a:r>
            <a:r>
              <a:rPr lang="en-US" dirty="0" err="1" smtClean="0"/>
              <a:t>podeli</a:t>
            </a:r>
            <a:r>
              <a:rPr lang="en-US" dirty="0" smtClean="0"/>
              <a:t> je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manje</a:t>
            </a:r>
            <a:r>
              <a:rPr lang="en-US" dirty="0" smtClean="0"/>
              <a:t>, </a:t>
            </a:r>
            <a:r>
              <a:rPr lang="en-US" dirty="0" err="1" smtClean="0"/>
              <a:t>jednostavnije</a:t>
            </a:r>
            <a:r>
              <a:rPr lang="en-US" dirty="0" smtClean="0"/>
              <a:t> </a:t>
            </a:r>
            <a:r>
              <a:rPr lang="en-US" dirty="0" err="1" smtClean="0"/>
              <a:t>zadatke</a:t>
            </a:r>
            <a:r>
              <a:rPr lang="en-US" dirty="0" smtClean="0"/>
              <a:t>).</a:t>
            </a:r>
          </a:p>
          <a:p>
            <a:pPr lvl="1"/>
            <a:r>
              <a:rPr lang="sr-Latn-RS" dirty="0" smtClean="0">
                <a:solidFill>
                  <a:srgbClr val="FF0000"/>
                </a:solidFill>
              </a:rPr>
              <a:t>Kretanje agenata u video igrama.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 li </a:t>
            </a:r>
            <a:r>
              <a:rPr lang="en-US" dirty="0" err="1" smtClean="0"/>
              <a:t>postoji</a:t>
            </a:r>
            <a:r>
              <a:rPr lang="en-US" dirty="0" smtClean="0"/>
              <a:t> put do </a:t>
            </a:r>
            <a:r>
              <a:rPr lang="en-US" dirty="0" err="1" smtClean="0"/>
              <a:t>srca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Ukoliko</a:t>
            </a:r>
            <a:r>
              <a:rPr lang="en-US" dirty="0" smtClean="0"/>
              <a:t> ne </a:t>
            </a:r>
            <a:r>
              <a:rPr lang="en-US" dirty="0" err="1" smtClean="0"/>
              <a:t>postoji</a:t>
            </a:r>
            <a:r>
              <a:rPr lang="en-US" dirty="0" smtClean="0"/>
              <a:t> </a:t>
            </a:r>
            <a:r>
              <a:rPr lang="en-US" dirty="0" err="1" smtClean="0"/>
              <a:t>prohodan</a:t>
            </a:r>
            <a:r>
              <a:rPr lang="en-US" dirty="0" smtClean="0"/>
              <a:t> put, od </a:t>
            </a:r>
            <a:r>
              <a:rPr lang="en-US" dirty="0" err="1" smtClean="0"/>
              <a:t>igra</a:t>
            </a:r>
            <a:r>
              <a:rPr lang="sr-Latn-RS" dirty="0" smtClean="0"/>
              <a:t>ča do traženog srca, algoritam se vraća na korak </a:t>
            </a:r>
            <a:r>
              <a:rPr lang="en-US" dirty="0" smtClean="0"/>
              <a:t>“</a:t>
            </a:r>
            <a:r>
              <a:rPr lang="en-US" dirty="0" err="1" smtClean="0"/>
              <a:t>Odabrati</a:t>
            </a:r>
            <a:r>
              <a:rPr lang="en-US" dirty="0" smtClean="0"/>
              <a:t> </a:t>
            </a:r>
            <a:r>
              <a:rPr lang="en-US" dirty="0" err="1" smtClean="0"/>
              <a:t>srce</a:t>
            </a:r>
            <a:r>
              <a:rPr lang="en-US" dirty="0" smtClean="0"/>
              <a:t>” i </a:t>
            </a:r>
            <a:r>
              <a:rPr lang="en-US" dirty="0" err="1" smtClean="0"/>
              <a:t>tra</a:t>
            </a:r>
            <a:r>
              <a:rPr lang="sr-Latn-RS" dirty="0" smtClean="0"/>
              <a:t>ži  se sledeće srce.</a:t>
            </a:r>
          </a:p>
          <a:p>
            <a:endParaRPr lang="sr-Latn-RS" dirty="0"/>
          </a:p>
          <a:p>
            <a:endParaRPr lang="sr-Latn-R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276600"/>
            <a:ext cx="630643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2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postoji put do srca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Ukoliko ne postoji put ni do jednog srca znači da je igrač zarobljen, i treba da primi udarac i nastavi dalje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48000"/>
            <a:ext cx="630643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je taj put siguran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Za određeni broj polja koje se nalaze u putanji se proverava da li igrač može do njih da dodje pre neprijatelja</a:t>
            </a:r>
            <a:r>
              <a:rPr lang="en-US" dirty="0" smtClean="0"/>
              <a:t>.</a:t>
            </a:r>
            <a:endParaRPr lang="sr-Latn-RS" dirty="0" smtClean="0"/>
          </a:p>
          <a:p>
            <a:pPr lvl="1"/>
            <a:r>
              <a:rPr lang="sr-Latn-RS" dirty="0"/>
              <a:t>P</a:t>
            </a:r>
            <a:r>
              <a:rPr lang="sr-Latn-RS" dirty="0" smtClean="0"/>
              <a:t>odesiti odgovarajući broj polja koja se testiraju</a:t>
            </a:r>
          </a:p>
          <a:p>
            <a:pPr lvl="1"/>
            <a:r>
              <a:rPr lang="sr-Latn-RS" dirty="0" smtClean="0"/>
              <a:t>Proveriti koliko treba neprijatelju da dodje do njih</a:t>
            </a:r>
          </a:p>
          <a:p>
            <a:pPr lvl="1"/>
            <a:r>
              <a:rPr lang="sr-Latn-RS" dirty="0" smtClean="0"/>
              <a:t>Proveriti koliko treba igraču da dodje do njih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 smtClean="0"/>
              <a:t>	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62400"/>
            <a:ext cx="8021170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je taj put siguran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Ukoliko za određeno polje na našoj putanji utvrdi da će neprijatelj stići pre nas, to polje u matrici PlayerLavirint se modifikuje i pokuša se ponovo.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52800"/>
            <a:ext cx="6306431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8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je taj put siguran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Ukoliko se na našem putu do srca ne nalazi nijedna raskrsnica proveriti da li možemo sigurno doći do srca i pobeći posle toga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4953000" cy="36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je taj put siguran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Ukoliko se srce nalazi u slepoj ulici moramo proveriti da li do njega možemo da dodjemo i da izadjemo iz slepe ulice.</a:t>
            </a:r>
          </a:p>
          <a:p>
            <a:endParaRPr lang="sr-Latn-R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971799"/>
            <a:ext cx="8001000" cy="338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Idi do srca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Ukoliko je put siguran možemo krenuti tim putem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95600"/>
            <a:ext cx="6306431" cy="21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ko\Desktop\Primer sof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49" y="381000"/>
            <a:ext cx="6753225" cy="59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Mogu</a:t>
            </a:r>
            <a:r>
              <a:rPr lang="sr-Latn-RS" dirty="0" smtClean="0"/>
              <a:t>ć</a:t>
            </a:r>
            <a:r>
              <a:rPr lang="en-US" dirty="0" smtClean="0"/>
              <a:t>a </a:t>
            </a:r>
            <a:r>
              <a:rPr lang="en-US" dirty="0" err="1" smtClean="0"/>
              <a:t>poboljšanja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Optimizovati</a:t>
            </a:r>
            <a:r>
              <a:rPr lang="en-US" dirty="0" smtClean="0"/>
              <a:t> </a:t>
            </a:r>
            <a:r>
              <a:rPr lang="en-US" dirty="0" err="1" smtClean="0"/>
              <a:t>izbor</a:t>
            </a:r>
            <a:r>
              <a:rPr lang="en-US" dirty="0" smtClean="0"/>
              <a:t> </a:t>
            </a:r>
            <a:r>
              <a:rPr lang="en-US" dirty="0" err="1" smtClean="0"/>
              <a:t>slede</a:t>
            </a:r>
            <a:r>
              <a:rPr lang="sr-Latn-RS" dirty="0" smtClean="0"/>
              <a:t>ć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srca</a:t>
            </a:r>
            <a:r>
              <a:rPr lang="en-US" dirty="0" smtClean="0"/>
              <a:t> (</a:t>
            </a:r>
            <a:r>
              <a:rPr lang="en-US" dirty="0" err="1" smtClean="0"/>
              <a:t>Trgova</a:t>
            </a:r>
            <a:r>
              <a:rPr lang="sr-Latn-RS" dirty="0" smtClean="0"/>
              <a:t>č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putnik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err="1" smtClean="0"/>
              <a:t>Ubaciti</a:t>
            </a:r>
            <a:r>
              <a:rPr lang="en-US" dirty="0" smtClean="0"/>
              <a:t> </a:t>
            </a:r>
            <a:r>
              <a:rPr lang="en-US" dirty="0" err="1" smtClean="0"/>
              <a:t>promenu</a:t>
            </a:r>
            <a:r>
              <a:rPr lang="en-US" dirty="0" smtClean="0"/>
              <a:t> </a:t>
            </a:r>
            <a:r>
              <a:rPr lang="en-US" dirty="0" err="1" smtClean="0"/>
              <a:t>putanje</a:t>
            </a:r>
            <a:r>
              <a:rPr lang="en-US" dirty="0" smtClean="0"/>
              <a:t> </a:t>
            </a:r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neko</a:t>
            </a:r>
            <a:r>
              <a:rPr lang="en-US" dirty="0" smtClean="0"/>
              <a:t> od </a:t>
            </a:r>
            <a:r>
              <a:rPr lang="en-US" dirty="0" err="1" smtClean="0"/>
              <a:t>srca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u </a:t>
            </a:r>
            <a:r>
              <a:rPr lang="en-US" dirty="0" err="1" smtClean="0"/>
              <a:t>blizini</a:t>
            </a:r>
            <a:r>
              <a:rPr lang="en-US" dirty="0" smtClean="0"/>
              <a:t> </a:t>
            </a:r>
            <a:r>
              <a:rPr lang="en-US" dirty="0" err="1" smtClean="0"/>
              <a:t>naše</a:t>
            </a:r>
            <a:r>
              <a:rPr lang="en-US" dirty="0" smtClean="0"/>
              <a:t> </a:t>
            </a:r>
            <a:r>
              <a:rPr lang="en-US" dirty="0" err="1" smtClean="0"/>
              <a:t>putajne</a:t>
            </a:r>
            <a:r>
              <a:rPr lang="en-US" dirty="0" smtClean="0"/>
              <a:t> (</a:t>
            </a:r>
            <a:r>
              <a:rPr lang="en-US" dirty="0" err="1" smtClean="0"/>
              <a:t>Promeniti</a:t>
            </a:r>
            <a:r>
              <a:rPr lang="en-US" dirty="0" smtClean="0"/>
              <a:t> </a:t>
            </a:r>
            <a:r>
              <a:rPr lang="en-US" dirty="0" err="1" smtClean="0"/>
              <a:t>heuristiku</a:t>
            </a:r>
            <a:r>
              <a:rPr lang="en-US" dirty="0" smtClean="0"/>
              <a:t> A* </a:t>
            </a:r>
            <a:r>
              <a:rPr lang="en-US" dirty="0" err="1" smtClean="0"/>
              <a:t>algoritma</a:t>
            </a:r>
            <a:r>
              <a:rPr lang="en-US" dirty="0" smtClean="0"/>
              <a:t> da </a:t>
            </a:r>
            <a:r>
              <a:rPr lang="en-US" dirty="0" err="1" smtClean="0"/>
              <a:t>preferira</a:t>
            </a:r>
            <a:r>
              <a:rPr lang="en-US" dirty="0" smtClean="0"/>
              <a:t> </a:t>
            </a:r>
            <a:r>
              <a:rPr lang="en-US" dirty="0" err="1" smtClean="0"/>
              <a:t>polja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srcom</a:t>
            </a:r>
            <a:r>
              <a:rPr lang="en-US" dirty="0" smtClean="0"/>
              <a:t> </a:t>
            </a:r>
            <a:r>
              <a:rPr lang="en-US" dirty="0" err="1" smtClean="0"/>
              <a:t>prilikom</a:t>
            </a:r>
            <a:r>
              <a:rPr lang="en-US" dirty="0" smtClean="0"/>
              <a:t> </a:t>
            </a:r>
            <a:r>
              <a:rPr lang="en-US" dirty="0" err="1" smtClean="0"/>
              <a:t>izbora</a:t>
            </a:r>
            <a:r>
              <a:rPr lang="en-US" dirty="0" smtClean="0"/>
              <a:t> </a:t>
            </a:r>
            <a:r>
              <a:rPr lang="en-US" dirty="0" err="1" smtClean="0"/>
              <a:t>slede</a:t>
            </a:r>
            <a:r>
              <a:rPr lang="sr-Latn-RS" dirty="0" smtClean="0"/>
              <a:t>ć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stanja</a:t>
            </a:r>
            <a:r>
              <a:rPr lang="en-US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99129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http://ai.berkeley.edu/search.html</a:t>
            </a:r>
            <a:endParaRPr lang="sr-Latn-RS" dirty="0" smtClean="0"/>
          </a:p>
          <a:p>
            <a:pPr marL="0" indent="0">
              <a:buNone/>
            </a:pPr>
            <a:endParaRPr lang="sr-Latn-RS" dirty="0" smtClean="0"/>
          </a:p>
          <a:p>
            <a:r>
              <a:rPr lang="en-US" sz="2000" dirty="0"/>
              <a:t>Programming Game AI by Example - Mat </a:t>
            </a:r>
            <a:r>
              <a:rPr lang="en-US" sz="2000" dirty="0" smtClean="0"/>
              <a:t>Buckland</a:t>
            </a:r>
            <a:endParaRPr lang="sr-Latn-RS" sz="2000" dirty="0" smtClean="0"/>
          </a:p>
          <a:p>
            <a:endParaRPr lang="sr-Latn-RS" sz="2000" dirty="0"/>
          </a:p>
          <a:p>
            <a:r>
              <a:rPr lang="sr-Latn-RS" sz="2000" dirty="0">
                <a:hlinkClick r:id="rId3"/>
              </a:rPr>
              <a:t>https://enastava.io</a:t>
            </a:r>
            <a:r>
              <a:rPr lang="sr-Latn-RS" sz="2000" dirty="0" smtClean="0">
                <a:hlinkClick r:id="rId3"/>
              </a:rPr>
              <a:t>/</a:t>
            </a:r>
            <a:r>
              <a:rPr lang="sr-Latn-RS" sz="2000" dirty="0" smtClean="0"/>
              <a:t> Osnove Racunarske Inteligencije </a:t>
            </a:r>
            <a:r>
              <a:rPr lang="en-US" sz="2000" dirty="0" smtClean="0"/>
              <a:t>– </a:t>
            </a:r>
            <a:r>
              <a:rPr lang="en-US" sz="2000" dirty="0" err="1" smtClean="0"/>
              <a:t>ve</a:t>
            </a:r>
            <a:r>
              <a:rPr lang="sr-Latn-RS" sz="2000" dirty="0" smtClean="0"/>
              <a:t>žbe i predavanja </a:t>
            </a:r>
          </a:p>
          <a:p>
            <a:endParaRPr lang="sr-Latn-RS" sz="2000" dirty="0" smtClean="0"/>
          </a:p>
          <a:p>
            <a:r>
              <a:rPr lang="en-US" sz="2000" dirty="0" smtClean="0">
                <a:hlinkClick r:id="rId4"/>
              </a:rPr>
              <a:t>http://www.aiandgames.com/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620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Kretanje</a:t>
            </a:r>
            <a:r>
              <a:rPr lang="en-US" dirty="0" smtClean="0"/>
              <a:t> </a:t>
            </a:r>
            <a:r>
              <a:rPr lang="en-US" dirty="0" err="1" smtClean="0"/>
              <a:t>agenata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 </a:t>
            </a:r>
            <a:r>
              <a:rPr lang="en-US" dirty="0" err="1" smtClean="0"/>
              <a:t>ve</a:t>
            </a:r>
            <a:r>
              <a:rPr lang="sr-Latn-RS" dirty="0" smtClean="0"/>
              <a:t>ćini igara postoji neka vrsta veštačke inteligencije</a:t>
            </a:r>
            <a:r>
              <a:rPr lang="sr-Latn-RS" dirty="0"/>
              <a:t> </a:t>
            </a:r>
            <a:r>
              <a:rPr lang="sr-Latn-RS" dirty="0" smtClean="0"/>
              <a:t>čiji je cilj da kontroliše protivnike da bi igra bila </a:t>
            </a:r>
            <a:r>
              <a:rPr lang="en-US" dirty="0" err="1" smtClean="0"/>
              <a:t>zanimljiva</a:t>
            </a:r>
            <a:r>
              <a:rPr lang="en-US" dirty="0" smtClean="0"/>
              <a:t> i </a:t>
            </a:r>
            <a:r>
              <a:rPr lang="sr-Latn-RS" dirty="0" smtClean="0"/>
              <a:t>izazovna.</a:t>
            </a:r>
            <a:endParaRPr lang="sr-Latn-RS" dirty="0"/>
          </a:p>
          <a:p>
            <a:endParaRPr lang="sr-Latn-RS" dirty="0" smtClean="0"/>
          </a:p>
          <a:p>
            <a:r>
              <a:rPr lang="sr-Latn-RS" dirty="0" smtClean="0"/>
              <a:t>Pathfinding je veliki deo ponašanja protivnika i u najvećem delu se oslanja na algoritme za pretragu prostora.</a:t>
            </a:r>
          </a:p>
        </p:txBody>
      </p:sp>
    </p:spTree>
    <p:extLst>
      <p:ext uri="{BB962C8B-B14F-4D97-AF65-F5344CB8AC3E}">
        <p14:creationId xmlns:p14="http://schemas.microsoft.com/office/powerpoint/2010/main" val="297098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Algoritmi za pretragu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BFS</a:t>
            </a:r>
          </a:p>
          <a:p>
            <a:r>
              <a:rPr lang="sr-Latn-RS" dirty="0" smtClean="0"/>
              <a:t>DFS</a:t>
            </a:r>
          </a:p>
          <a:p>
            <a:r>
              <a:rPr lang="sr-Latn-RS" dirty="0" smtClean="0"/>
              <a:t>Dijkstra</a:t>
            </a:r>
          </a:p>
          <a:p>
            <a:r>
              <a:rPr lang="sr-Latn-RS" dirty="0" smtClean="0">
                <a:solidFill>
                  <a:srgbClr val="FF0000"/>
                </a:solidFill>
              </a:rPr>
              <a:t>A*</a:t>
            </a:r>
          </a:p>
          <a:p>
            <a:r>
              <a:rPr lang="sr-Latn-RS" dirty="0" smtClean="0"/>
              <a:t>D* (dynamic A*)</a:t>
            </a:r>
          </a:p>
          <a:p>
            <a:r>
              <a:rPr lang="sr-Latn-RS" dirty="0" smtClean="0"/>
              <a:t>JPS (jump point search)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Zadatak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Implementirati agente koji jure igrača.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Implementirati agenta koji beži od drugih agenata</a:t>
            </a:r>
            <a:r>
              <a:rPr lang="en-US" dirty="0" smtClean="0"/>
              <a:t>.</a:t>
            </a:r>
            <a:endParaRPr lang="sr-Latn-RS" dirty="0" smtClean="0"/>
          </a:p>
          <a:p>
            <a:pPr marL="457200" indent="-457200">
              <a:buFont typeface="+mj-lt"/>
              <a:buAutoNum type="arabicPeriod"/>
            </a:pPr>
            <a:endParaRPr lang="sr-Latn-RS" dirty="0"/>
          </a:p>
          <a:p>
            <a:r>
              <a:rPr lang="sr-Latn-RS" dirty="0" smtClean="0"/>
              <a:t>Prostor za pretragu predstavlja 2D nivo u igri</a:t>
            </a:r>
            <a:r>
              <a:rPr lang="en-US" dirty="0" smtClean="0"/>
              <a:t>.</a:t>
            </a:r>
            <a:endParaRPr lang="sr-Latn-RS" dirty="0" smtClean="0"/>
          </a:p>
          <a:p>
            <a:pPr marL="0" indent="0">
              <a:buNone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63084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Slični projekti</a:t>
            </a:r>
            <a:endParaRPr lang="en-US" dirty="0"/>
          </a:p>
        </p:txBody>
      </p:sp>
      <p:pic>
        <p:nvPicPr>
          <p:cNvPr id="4" name="Picture 2" descr="C:\Users\Marko\Desktop\soft-prezentacija\pacman.gif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4948237" cy="48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3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1. Agenti koji jure igrača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Cilj agenta je da uhvati igrača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Ukoliko ima više ovakvih agenata oni trebaju da sarađuju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1" name="Picture 3" descr="C:\Users\Marko\Desktop\soft-prezentacija\astar.d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68" y="2945027"/>
            <a:ext cx="3842594" cy="37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arko\Desktop\soft-prezentacija\astarMo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71800"/>
            <a:ext cx="3825875" cy="377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13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1. Agenti </a:t>
            </a:r>
            <a:r>
              <a:rPr lang="sr-Latn-RS" dirty="0" smtClean="0"/>
              <a:t>koji jure </a:t>
            </a:r>
            <a:r>
              <a:rPr lang="sr-Latn-RS" dirty="0"/>
              <a:t>igrača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Koristiti </a:t>
            </a:r>
            <a:r>
              <a:rPr lang="en-US" dirty="0" err="1" smtClean="0"/>
              <a:t>neki</a:t>
            </a:r>
            <a:r>
              <a:rPr lang="en-US" dirty="0" smtClean="0"/>
              <a:t> od </a:t>
            </a:r>
            <a:r>
              <a:rPr lang="en-US" dirty="0" err="1" smtClean="0"/>
              <a:t>algoritama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pretragu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Napraviti</a:t>
            </a:r>
            <a:r>
              <a:rPr lang="en-US" dirty="0" smtClean="0"/>
              <a:t> </a:t>
            </a:r>
            <a:r>
              <a:rPr lang="en-US" dirty="0" err="1" smtClean="0"/>
              <a:t>strategiju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svakog</a:t>
            </a:r>
            <a:r>
              <a:rPr lang="en-US" dirty="0" smtClean="0"/>
              <a:t> od </a:t>
            </a:r>
            <a:r>
              <a:rPr lang="en-US" dirty="0" err="1" smtClean="0"/>
              <a:t>agenata</a:t>
            </a:r>
            <a:r>
              <a:rPr lang="sr-Latn-RS" dirty="0"/>
              <a:t> </a:t>
            </a:r>
            <a:r>
              <a:rPr lang="sr-Latn-RS" dirty="0" smtClean="0"/>
              <a:t>(direktno ka igraču, presretanje igrača, ...)</a:t>
            </a:r>
            <a:r>
              <a:rPr lang="en-US" dirty="0" smtClean="0"/>
              <a:t>.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7789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439</TotalTime>
  <Words>1091</Words>
  <Application>Microsoft Office PowerPoint</Application>
  <PresentationFormat>On-screen Show (4:3)</PresentationFormat>
  <Paragraphs>149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Oriel</vt:lpstr>
      <vt:lpstr>Pathfinding AI  (U Igricama)</vt:lpstr>
      <vt:lpstr>Šta je to pathfinding?</vt:lpstr>
      <vt:lpstr>Gde se to koristi?</vt:lpstr>
      <vt:lpstr>Kretanje agenata </vt:lpstr>
      <vt:lpstr>Algoritmi za pretragu</vt:lpstr>
      <vt:lpstr>Zadatak</vt:lpstr>
      <vt:lpstr>Slični projekti</vt:lpstr>
      <vt:lpstr>1. Agenti koji jure igrača</vt:lpstr>
      <vt:lpstr>1. Agenti koji jure igrača</vt:lpstr>
      <vt:lpstr>2. Agenti koji beže od drugih agenata</vt:lpstr>
      <vt:lpstr>2. Agenti koji beže od drugih agenata</vt:lpstr>
      <vt:lpstr>Kako odabrati pravi put?</vt:lpstr>
      <vt:lpstr>Kako odabrati pravi put?</vt:lpstr>
      <vt:lpstr>2. Agenti koji beže od drugih agenata</vt:lpstr>
      <vt:lpstr>Implementacija</vt:lpstr>
      <vt:lpstr>Inicijalizacija podataka</vt:lpstr>
      <vt:lpstr>Inicijalizacija</vt:lpstr>
      <vt:lpstr>Inicijalizacija</vt:lpstr>
      <vt:lpstr>Inicijalizacija – pre modifikacije</vt:lpstr>
      <vt:lpstr>Inicijalizacija – nakon modifikacije</vt:lpstr>
      <vt:lpstr>A* algoritam</vt:lpstr>
      <vt:lpstr>Algoritam za Neprijatelje</vt:lpstr>
      <vt:lpstr>Algoritam za Igraca</vt:lpstr>
      <vt:lpstr>Da li ima još srca</vt:lpstr>
      <vt:lpstr>Odabrati srce</vt:lpstr>
      <vt:lpstr>Odabrati srce</vt:lpstr>
      <vt:lpstr>Odabrati srce – dekartovo rastojanje</vt:lpstr>
      <vt:lpstr>Odabrati srce – najkraća putanja</vt:lpstr>
      <vt:lpstr>Pronaći put do srca</vt:lpstr>
      <vt:lpstr>Da li postoji put do srca</vt:lpstr>
      <vt:lpstr>Da li postoji put do srca</vt:lpstr>
      <vt:lpstr>Da li je taj put siguran</vt:lpstr>
      <vt:lpstr>Da li je taj put siguran</vt:lpstr>
      <vt:lpstr>Da li je taj put siguran</vt:lpstr>
      <vt:lpstr>Da li je taj put siguran</vt:lpstr>
      <vt:lpstr>Idi do srca</vt:lpstr>
      <vt:lpstr>PowerPoint Presentation</vt:lpstr>
      <vt:lpstr>Moguća poboljšanja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Pathfinding AI  (U Igricama)</dc:title>
  <dc:creator>Marko</dc:creator>
  <cp:lastModifiedBy>Marko</cp:lastModifiedBy>
  <cp:revision>54</cp:revision>
  <dcterms:created xsi:type="dcterms:W3CDTF">2015-12-13T17:30:06Z</dcterms:created>
  <dcterms:modified xsi:type="dcterms:W3CDTF">2016-02-17T20:54:22Z</dcterms:modified>
</cp:coreProperties>
</file>